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70" r:id="rId9"/>
    <p:sldId id="271" r:id="rId10"/>
    <p:sldId id="263" r:id="rId11"/>
    <p:sldId id="264" r:id="rId12"/>
    <p:sldId id="265" r:id="rId13"/>
    <p:sldId id="266" r:id="rId14"/>
    <p:sldId id="267" r:id="rId15"/>
    <p:sldId id="268"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9" d="100"/>
          <a:sy n="69" d="100"/>
        </p:scale>
        <p:origin x="13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1/21/2017</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1/21/2017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1/21/2017</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Idols in the Heart</a:t>
            </a:r>
            <a:br>
              <a:rPr lang="en-US" dirty="0"/>
            </a:br>
            <a:endParaRPr lang="en-US" dirty="0"/>
          </a:p>
        </p:txBody>
      </p:sp>
      <p:sp>
        <p:nvSpPr>
          <p:cNvPr id="3" name="Subtitle 2"/>
          <p:cNvSpPr>
            <a:spLocks noGrp="1"/>
          </p:cNvSpPr>
          <p:nvPr>
            <p:ph type="subTitle" idx="1"/>
          </p:nvPr>
        </p:nvSpPr>
        <p:spPr/>
        <p:txBody>
          <a:bodyPr/>
          <a:lstStyle/>
          <a:p>
            <a:r>
              <a:rPr lang="en-US" dirty="0"/>
              <a:t>Ezekiel 14:1-8</a:t>
            </a:r>
          </a:p>
        </p:txBody>
      </p:sp>
    </p:spTree>
    <p:extLst>
      <p:ext uri="{BB962C8B-B14F-4D97-AF65-F5344CB8AC3E}">
        <p14:creationId xmlns:p14="http://schemas.microsoft.com/office/powerpoint/2010/main" val="1246932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Idolatry of the heart</a:t>
            </a:r>
          </a:p>
        </p:txBody>
      </p:sp>
      <p:sp>
        <p:nvSpPr>
          <p:cNvPr id="3" name="Content Placeholder 2"/>
          <p:cNvSpPr>
            <a:spLocks noGrp="1"/>
          </p:cNvSpPr>
          <p:nvPr>
            <p:ph idx="1"/>
          </p:nvPr>
        </p:nvSpPr>
        <p:spPr/>
        <p:txBody>
          <a:bodyPr/>
          <a:lstStyle/>
          <a:p>
            <a:r>
              <a:rPr lang="en-US" dirty="0"/>
              <a:t>An idol is something, other than God, that you go to in order to get what you want. </a:t>
            </a:r>
          </a:p>
          <a:p>
            <a:pPr lvl="1"/>
            <a:r>
              <a:rPr lang="en-US" dirty="0"/>
              <a:t>Physical idolatry</a:t>
            </a:r>
          </a:p>
          <a:p>
            <a:pPr lvl="1"/>
            <a:r>
              <a:rPr lang="en-US" dirty="0"/>
              <a:t>Heart idolatry</a:t>
            </a:r>
          </a:p>
        </p:txBody>
      </p:sp>
    </p:spTree>
    <p:extLst>
      <p:ext uri="{BB962C8B-B14F-4D97-AF65-F5344CB8AC3E}">
        <p14:creationId xmlns:p14="http://schemas.microsoft.com/office/powerpoint/2010/main" val="118545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Lucifer</a:t>
            </a:r>
          </a:p>
        </p:txBody>
      </p:sp>
      <p:sp>
        <p:nvSpPr>
          <p:cNvPr id="3" name="Content Placeholder 2"/>
          <p:cNvSpPr>
            <a:spLocks noGrp="1"/>
          </p:cNvSpPr>
          <p:nvPr>
            <p:ph idx="1"/>
          </p:nvPr>
        </p:nvSpPr>
        <p:spPr/>
        <p:txBody>
          <a:bodyPr/>
          <a:lstStyle/>
          <a:p>
            <a:r>
              <a:rPr lang="en-US" dirty="0"/>
              <a:t>Self Worship</a:t>
            </a:r>
          </a:p>
          <a:p>
            <a:pPr marL="0" indent="0">
              <a:buNone/>
            </a:pPr>
            <a:r>
              <a:rPr lang="en-US" dirty="0" err="1"/>
              <a:t>Eze</a:t>
            </a:r>
            <a:r>
              <a:rPr lang="en-US" dirty="0"/>
              <a:t> 28:17  Thine heart was lifted up because of thy beauty, thou hast corrupted thy wisdom by reason of thy brightness: I will cast thee to the ground, I will lay thee before kings, that they may behold thee. </a:t>
            </a:r>
          </a:p>
        </p:txBody>
      </p:sp>
    </p:spTree>
    <p:extLst>
      <p:ext uri="{BB962C8B-B14F-4D97-AF65-F5344CB8AC3E}">
        <p14:creationId xmlns:p14="http://schemas.microsoft.com/office/powerpoint/2010/main" val="2545009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Adam and Eve</a:t>
            </a:r>
          </a:p>
        </p:txBody>
      </p:sp>
      <p:sp>
        <p:nvSpPr>
          <p:cNvPr id="3" name="Content Placeholder 2"/>
          <p:cNvSpPr>
            <a:spLocks noGrp="1"/>
          </p:cNvSpPr>
          <p:nvPr>
            <p:ph idx="1"/>
          </p:nvPr>
        </p:nvSpPr>
        <p:spPr/>
        <p:txBody>
          <a:bodyPr>
            <a:normAutofit fontScale="92500"/>
          </a:bodyPr>
          <a:lstStyle/>
          <a:p>
            <a:r>
              <a:rPr lang="en-US" dirty="0"/>
              <a:t>Lusts and Desires</a:t>
            </a:r>
          </a:p>
          <a:p>
            <a:pPr marL="0" indent="0">
              <a:buNone/>
            </a:pPr>
            <a:r>
              <a:rPr lang="en-US" dirty="0"/>
              <a:t>Gen 2:16  And the LORD God commanded the man, saying, Of every tree of the garden thou </a:t>
            </a:r>
            <a:r>
              <a:rPr lang="en-US" dirty="0" err="1"/>
              <a:t>mayest</a:t>
            </a:r>
            <a:r>
              <a:rPr lang="en-US" dirty="0"/>
              <a:t> freely eat: </a:t>
            </a:r>
          </a:p>
          <a:p>
            <a:pPr marL="0" indent="0">
              <a:buNone/>
            </a:pPr>
            <a:r>
              <a:rPr lang="en-US" dirty="0"/>
              <a:t>Gen 2:17  But of the tree of the knowledge of good and evil, thou shalt not eat of it: for in the day that thou </a:t>
            </a:r>
            <a:r>
              <a:rPr lang="en-US" dirty="0" err="1"/>
              <a:t>eatest</a:t>
            </a:r>
            <a:r>
              <a:rPr lang="en-US" dirty="0"/>
              <a:t> thereof thou shalt surely die. </a:t>
            </a:r>
          </a:p>
          <a:p>
            <a:pPr marL="0" indent="0">
              <a:buNone/>
            </a:pPr>
            <a:r>
              <a:rPr lang="en-US" dirty="0"/>
              <a:t>Gen 3:6  And when the woman saw that the tree was good for food, and that it was pleasant to the eyes, and a tree to be desired to make one wise, she took of the fruit thereof, and did eat, and gave also unto her husband with her; and he did eat. </a:t>
            </a:r>
          </a:p>
        </p:txBody>
      </p:sp>
    </p:spTree>
    <p:extLst>
      <p:ext uri="{BB962C8B-B14F-4D97-AF65-F5344CB8AC3E}">
        <p14:creationId xmlns:p14="http://schemas.microsoft.com/office/powerpoint/2010/main" val="124257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Giving of the law</a:t>
            </a:r>
          </a:p>
        </p:txBody>
      </p:sp>
      <p:sp>
        <p:nvSpPr>
          <p:cNvPr id="3" name="Content Placeholder 2"/>
          <p:cNvSpPr>
            <a:spLocks noGrp="1"/>
          </p:cNvSpPr>
          <p:nvPr>
            <p:ph idx="1"/>
          </p:nvPr>
        </p:nvSpPr>
        <p:spPr>
          <a:xfrm>
            <a:off x="1451579" y="2015732"/>
            <a:ext cx="9291215" cy="3969432"/>
          </a:xfrm>
        </p:spPr>
        <p:txBody>
          <a:bodyPr>
            <a:normAutofit lnSpcReduction="10000"/>
          </a:bodyPr>
          <a:lstStyle/>
          <a:p>
            <a:r>
              <a:rPr lang="en-US" dirty="0"/>
              <a:t>Clear instruction in Gods #1 Command</a:t>
            </a:r>
          </a:p>
          <a:p>
            <a:pPr marL="0" indent="0">
              <a:buNone/>
            </a:pPr>
            <a:r>
              <a:rPr lang="en-US" sz="1900" dirty="0"/>
              <a:t>Exo 20:3  Thou shalt have no other gods before me. </a:t>
            </a:r>
          </a:p>
          <a:p>
            <a:pPr marL="0" indent="0">
              <a:buNone/>
            </a:pPr>
            <a:r>
              <a:rPr lang="en-US" sz="1900" dirty="0"/>
              <a:t>Exo 20:4  Thou shalt not make unto thee any graven image, or any likeness of any thing that is in heaven above, or that is in the earth beneath, or that is in the water under the earth: </a:t>
            </a:r>
          </a:p>
          <a:p>
            <a:pPr marL="0" indent="0">
              <a:buNone/>
            </a:pPr>
            <a:r>
              <a:rPr lang="en-US" sz="1900" dirty="0"/>
              <a:t>Exo 20:5  Thou shalt not bow down thyself to them, nor serve them: for I the LORD thy God am a jealous God, visiting the iniquity of the fathers upon the children unto the third and fourth generation of them that hate me; </a:t>
            </a:r>
          </a:p>
          <a:p>
            <a:pPr marL="0" indent="0">
              <a:buNone/>
            </a:pPr>
            <a:r>
              <a:rPr lang="en-US" sz="1900" dirty="0"/>
              <a:t>Exo 20:6  And shewing mercy unto thousands of them that love me, and keep my commandments.</a:t>
            </a:r>
          </a:p>
          <a:p>
            <a:pPr marL="0" indent="0">
              <a:buNone/>
            </a:pPr>
            <a:endParaRPr lang="en-US" dirty="0"/>
          </a:p>
        </p:txBody>
      </p:sp>
    </p:spTree>
    <p:extLst>
      <p:ext uri="{BB962C8B-B14F-4D97-AF65-F5344CB8AC3E}">
        <p14:creationId xmlns:p14="http://schemas.microsoft.com/office/powerpoint/2010/main" val="355123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reason</a:t>
            </a:r>
          </a:p>
        </p:txBody>
      </p:sp>
      <p:sp>
        <p:nvSpPr>
          <p:cNvPr id="3" name="Content Placeholder 2"/>
          <p:cNvSpPr>
            <a:spLocks noGrp="1"/>
          </p:cNvSpPr>
          <p:nvPr>
            <p:ph idx="1"/>
          </p:nvPr>
        </p:nvSpPr>
        <p:spPr>
          <a:xfrm>
            <a:off x="1451579" y="2015732"/>
            <a:ext cx="9291215" cy="3872450"/>
          </a:xfrm>
        </p:spPr>
        <p:txBody>
          <a:bodyPr>
            <a:normAutofit fontScale="92500"/>
          </a:bodyPr>
          <a:lstStyle/>
          <a:p>
            <a:r>
              <a:rPr lang="en-US" dirty="0"/>
              <a:t>So we can love God as He loves us</a:t>
            </a:r>
          </a:p>
          <a:p>
            <a:pPr marL="0" indent="0">
              <a:buNone/>
            </a:pPr>
            <a:r>
              <a:rPr lang="en-US" dirty="0" err="1"/>
              <a:t>Deu</a:t>
            </a:r>
            <a:r>
              <a:rPr lang="en-US" dirty="0"/>
              <a:t> 6:5  And thou shalt love the LORD thy God with all thine heart, and with all thy soul, and with all thy might. </a:t>
            </a:r>
          </a:p>
          <a:p>
            <a:pPr marL="0" indent="0">
              <a:buNone/>
            </a:pPr>
            <a:r>
              <a:rPr lang="en-US" dirty="0"/>
              <a:t>Mar 12:29  And Jesus answered him, The first of all the commandments is, Hear, O Israel; The Lord our God is one Lord: </a:t>
            </a:r>
          </a:p>
          <a:p>
            <a:pPr marL="0" indent="0">
              <a:buNone/>
            </a:pPr>
            <a:r>
              <a:rPr lang="en-US" dirty="0"/>
              <a:t>Mar 12:30  And thou shalt love the Lord thy God with all thy heart, and with all thy soul, and with all thy mind, and with all thy strength: this is the first commandment. </a:t>
            </a:r>
          </a:p>
          <a:p>
            <a:pPr marL="0" indent="0">
              <a:buNone/>
            </a:pPr>
            <a:r>
              <a:rPr lang="en-US" dirty="0"/>
              <a:t>Mar 12:31  And the second is like, namely this, Thou shalt love thy </a:t>
            </a:r>
            <a:r>
              <a:rPr lang="en-US" dirty="0" err="1"/>
              <a:t>neighbour</a:t>
            </a:r>
            <a:r>
              <a:rPr lang="en-US" dirty="0"/>
              <a:t> as thyself. There is none other commandment greater than these. </a:t>
            </a:r>
          </a:p>
        </p:txBody>
      </p:sp>
    </p:spTree>
    <p:extLst>
      <p:ext uri="{BB962C8B-B14F-4D97-AF65-F5344CB8AC3E}">
        <p14:creationId xmlns:p14="http://schemas.microsoft.com/office/powerpoint/2010/main" val="3283584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Removing idols</a:t>
            </a:r>
          </a:p>
        </p:txBody>
      </p:sp>
      <p:sp>
        <p:nvSpPr>
          <p:cNvPr id="3" name="Content Placeholder 2"/>
          <p:cNvSpPr>
            <a:spLocks noGrp="1"/>
          </p:cNvSpPr>
          <p:nvPr>
            <p:ph idx="1"/>
          </p:nvPr>
        </p:nvSpPr>
        <p:spPr/>
        <p:txBody>
          <a:bodyPr/>
          <a:lstStyle/>
          <a:p>
            <a:r>
              <a:rPr lang="en-US" dirty="0"/>
              <a:t>Casting down high places</a:t>
            </a:r>
          </a:p>
          <a:p>
            <a:r>
              <a:rPr lang="en-US" dirty="0"/>
              <a:t>Identifying Heart Idols</a:t>
            </a:r>
          </a:p>
          <a:p>
            <a:pPr lvl="1"/>
            <a:r>
              <a:rPr lang="en-US" dirty="0"/>
              <a:t>Time and Temp….er</a:t>
            </a:r>
          </a:p>
        </p:txBody>
      </p:sp>
    </p:spTree>
    <p:extLst>
      <p:ext uri="{BB962C8B-B14F-4D97-AF65-F5344CB8AC3E}">
        <p14:creationId xmlns:p14="http://schemas.microsoft.com/office/powerpoint/2010/main" val="5637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one god</a:t>
            </a:r>
          </a:p>
        </p:txBody>
      </p:sp>
      <p:sp>
        <p:nvSpPr>
          <p:cNvPr id="3" name="Content Placeholder 2"/>
          <p:cNvSpPr>
            <a:spLocks noGrp="1"/>
          </p:cNvSpPr>
          <p:nvPr>
            <p:ph idx="1"/>
          </p:nvPr>
        </p:nvSpPr>
        <p:spPr/>
        <p:txBody>
          <a:bodyPr>
            <a:normAutofit/>
          </a:bodyPr>
          <a:lstStyle/>
          <a:p>
            <a:r>
              <a:rPr lang="en-US" dirty="0"/>
              <a:t>Is He enough?</a:t>
            </a:r>
          </a:p>
          <a:p>
            <a:r>
              <a:rPr lang="en-US" dirty="0"/>
              <a:t>Cast down your idols</a:t>
            </a:r>
          </a:p>
          <a:p>
            <a:r>
              <a:rPr lang="en-US" dirty="0"/>
              <a:t>2Co 7:11  For behold this selfsame thing, that ye sorrowed after a godly sort, what carefulness it wrought in you, yea, what clearing of yourselves, yea, what indignation, yea, what fear, yea, what vehement desire, yea, what zeal, yea, what revenge! In all things ye have approved yourselves to be clear in this matter. </a:t>
            </a:r>
            <a:endParaRPr lang="en-US" dirty="0"/>
          </a:p>
        </p:txBody>
      </p:sp>
    </p:spTree>
    <p:extLst>
      <p:ext uri="{BB962C8B-B14F-4D97-AF65-F5344CB8AC3E}">
        <p14:creationId xmlns:p14="http://schemas.microsoft.com/office/powerpoint/2010/main" val="333472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priorities vs Gods priorities</a:t>
            </a:r>
          </a:p>
        </p:txBody>
      </p:sp>
      <p:sp>
        <p:nvSpPr>
          <p:cNvPr id="3" name="Content Placeholder 2"/>
          <p:cNvSpPr>
            <a:spLocks noGrp="1"/>
          </p:cNvSpPr>
          <p:nvPr>
            <p:ph idx="1"/>
          </p:nvPr>
        </p:nvSpPr>
        <p:spPr/>
        <p:txBody>
          <a:bodyPr/>
          <a:lstStyle/>
          <a:p>
            <a:r>
              <a:rPr lang="en-US" dirty="0"/>
              <a:t>God knows what we really need as opposed to what we think we need</a:t>
            </a:r>
          </a:p>
          <a:p>
            <a:endParaRPr lang="en-US" dirty="0"/>
          </a:p>
          <a:p>
            <a:r>
              <a:rPr lang="en-US" dirty="0"/>
              <a:t>God is about His Glory and His name</a:t>
            </a:r>
          </a:p>
        </p:txBody>
      </p:sp>
    </p:spTree>
    <p:extLst>
      <p:ext uri="{BB962C8B-B14F-4D97-AF65-F5344CB8AC3E}">
        <p14:creationId xmlns:p14="http://schemas.microsoft.com/office/powerpoint/2010/main" val="237736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Isa 48:11  For mine own sake, even for mine own sake, will I do it: for how should my name be polluted? and I will not give my glory unto another. </a:t>
            </a:r>
          </a:p>
          <a:p>
            <a:endParaRPr lang="en-US" dirty="0"/>
          </a:p>
          <a:p>
            <a:pPr marL="0" indent="0">
              <a:buNone/>
            </a:pPr>
            <a:r>
              <a:rPr lang="en-US" dirty="0"/>
              <a:t>Isa 42:8  I am the LORD: that is my name: and my glory will I not give to another, neither my praise to graven images. </a:t>
            </a:r>
          </a:p>
          <a:p>
            <a:endParaRPr lang="en-US" dirty="0"/>
          </a:p>
        </p:txBody>
      </p:sp>
    </p:spTree>
    <p:extLst>
      <p:ext uri="{BB962C8B-B14F-4D97-AF65-F5344CB8AC3E}">
        <p14:creationId xmlns:p14="http://schemas.microsoft.com/office/powerpoint/2010/main" val="180246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err="1"/>
              <a:t>Eze</a:t>
            </a:r>
            <a:r>
              <a:rPr lang="en-US" dirty="0"/>
              <a:t> 20:8  But they rebelled against me, and would not hearken unto me: they did not every man cast away the abominations of their eyes, neither did they forsake the idols of Egypt: then I said, I will pour out my fury upon them, to accomplish my anger against them in the midst of the land of Egypt. </a:t>
            </a:r>
          </a:p>
          <a:p>
            <a:pPr marL="0" indent="0">
              <a:buNone/>
            </a:pPr>
            <a:r>
              <a:rPr lang="en-US" dirty="0" err="1"/>
              <a:t>Eze</a:t>
            </a:r>
            <a:r>
              <a:rPr lang="en-US" dirty="0"/>
              <a:t> 20:9  But I wrought for my name's sake, that it should not be polluted before the heathen, among whom they were, in whose sight I made myself known unto them, in bringing them forth out of the land of Egypt. </a:t>
            </a:r>
          </a:p>
        </p:txBody>
      </p:sp>
    </p:spTree>
    <p:extLst>
      <p:ext uri="{BB962C8B-B14F-4D97-AF65-F5344CB8AC3E}">
        <p14:creationId xmlns:p14="http://schemas.microsoft.com/office/powerpoint/2010/main" val="394296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priorities vs Gods priorities</a:t>
            </a:r>
          </a:p>
        </p:txBody>
      </p:sp>
      <p:sp>
        <p:nvSpPr>
          <p:cNvPr id="3" name="Content Placeholder 2"/>
          <p:cNvSpPr>
            <a:spLocks noGrp="1"/>
          </p:cNvSpPr>
          <p:nvPr>
            <p:ph idx="1"/>
          </p:nvPr>
        </p:nvSpPr>
        <p:spPr/>
        <p:txBody>
          <a:bodyPr/>
          <a:lstStyle/>
          <a:p>
            <a:r>
              <a:rPr lang="en-US" dirty="0"/>
              <a:t>God knows what we really need as opposed to what we think we need</a:t>
            </a:r>
          </a:p>
          <a:p>
            <a:endParaRPr lang="en-US" dirty="0"/>
          </a:p>
          <a:p>
            <a:r>
              <a:rPr lang="en-US" dirty="0"/>
              <a:t>God is about His Glory and His name, </a:t>
            </a:r>
          </a:p>
          <a:p>
            <a:pPr lvl="1"/>
            <a:r>
              <a:rPr lang="en-US" dirty="0"/>
              <a:t>We are where we need to be when our lives show that God’s priorities are our priorities</a:t>
            </a:r>
          </a:p>
        </p:txBody>
      </p:sp>
    </p:spTree>
    <p:extLst>
      <p:ext uri="{BB962C8B-B14F-4D97-AF65-F5344CB8AC3E}">
        <p14:creationId xmlns:p14="http://schemas.microsoft.com/office/powerpoint/2010/main" val="97655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err="1"/>
              <a:t>Eph</a:t>
            </a:r>
            <a:r>
              <a:rPr lang="en-US" dirty="0"/>
              <a:t> 1:11  In whom also we have obtained an inheritance, being predestinated according to the purpose of him who </a:t>
            </a:r>
            <a:r>
              <a:rPr lang="en-US" dirty="0" err="1"/>
              <a:t>worketh</a:t>
            </a:r>
            <a:r>
              <a:rPr lang="en-US" dirty="0"/>
              <a:t> all things after the counsel of his own will: </a:t>
            </a:r>
          </a:p>
          <a:p>
            <a:pPr marL="0" indent="0">
              <a:buNone/>
            </a:pPr>
            <a:r>
              <a:rPr lang="en-US" dirty="0" err="1"/>
              <a:t>Eph</a:t>
            </a:r>
            <a:r>
              <a:rPr lang="en-US" dirty="0"/>
              <a:t> 1:12  That we should be to the praise of his glory, who first trusted in Christ. </a:t>
            </a:r>
          </a:p>
          <a:p>
            <a:endParaRPr lang="en-US" dirty="0"/>
          </a:p>
        </p:txBody>
      </p:sp>
    </p:spTree>
    <p:extLst>
      <p:ext uri="{BB962C8B-B14F-4D97-AF65-F5344CB8AC3E}">
        <p14:creationId xmlns:p14="http://schemas.microsoft.com/office/powerpoint/2010/main" val="303816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priorities vs Gods priorities</a:t>
            </a:r>
          </a:p>
        </p:txBody>
      </p:sp>
      <p:sp>
        <p:nvSpPr>
          <p:cNvPr id="3" name="Content Placeholder 2"/>
          <p:cNvSpPr>
            <a:spLocks noGrp="1"/>
          </p:cNvSpPr>
          <p:nvPr>
            <p:ph idx="1"/>
          </p:nvPr>
        </p:nvSpPr>
        <p:spPr/>
        <p:txBody>
          <a:bodyPr/>
          <a:lstStyle/>
          <a:p>
            <a:r>
              <a:rPr lang="en-US" dirty="0"/>
              <a:t>God knows what we really need as opposed to what we think we need</a:t>
            </a:r>
          </a:p>
          <a:p>
            <a:endParaRPr lang="en-US" dirty="0"/>
          </a:p>
          <a:p>
            <a:r>
              <a:rPr lang="en-US" dirty="0"/>
              <a:t>God is about His Glory and His name, </a:t>
            </a:r>
          </a:p>
          <a:p>
            <a:pPr lvl="1"/>
            <a:r>
              <a:rPr lang="en-US" dirty="0"/>
              <a:t>We are where we need to be when our lives show that God’s priorities are our priorities</a:t>
            </a:r>
          </a:p>
          <a:p>
            <a:r>
              <a:rPr lang="en-US" dirty="0"/>
              <a:t>God doesn’t commune with idolaters.</a:t>
            </a:r>
          </a:p>
        </p:txBody>
      </p:sp>
    </p:spTree>
    <p:extLst>
      <p:ext uri="{BB962C8B-B14F-4D97-AF65-F5344CB8AC3E}">
        <p14:creationId xmlns:p14="http://schemas.microsoft.com/office/powerpoint/2010/main" val="2002394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1Co 10:20  But I say, that the things which the Gentiles sacrifice, they sacrifice to devils, and not to God: and I would not that ye should have fellowship with devils. </a:t>
            </a:r>
          </a:p>
          <a:p>
            <a:pPr marL="0" indent="0">
              <a:buNone/>
            </a:pPr>
            <a:r>
              <a:rPr lang="en-US" dirty="0"/>
              <a:t>1Co 10:21  Ye cannot drink the cup of the Lord, and the cup of devils: ye cannot be partakers of the Lord's table, and of the table of devils. </a:t>
            </a:r>
          </a:p>
          <a:p>
            <a:pPr marL="0" indent="0">
              <a:buNone/>
            </a:pPr>
            <a:r>
              <a:rPr lang="en-US" dirty="0"/>
              <a:t>1Co 10:22  Do we provoke the Lord to jealousy? are we stronger than he? </a:t>
            </a:r>
          </a:p>
          <a:p>
            <a:pPr marL="0" indent="0">
              <a:buNone/>
            </a:pPr>
            <a:r>
              <a:rPr lang="en-US" dirty="0"/>
              <a:t>1Co 10:23  All things are lawful for me, but all things are not expedient: all things are lawful for me, but all things edify not. </a:t>
            </a:r>
          </a:p>
          <a:p>
            <a:endParaRPr lang="en-US" dirty="0"/>
          </a:p>
          <a:p>
            <a:endParaRPr lang="en-US" dirty="0"/>
          </a:p>
        </p:txBody>
      </p:sp>
    </p:spTree>
    <p:extLst>
      <p:ext uri="{BB962C8B-B14F-4D97-AF65-F5344CB8AC3E}">
        <p14:creationId xmlns:p14="http://schemas.microsoft.com/office/powerpoint/2010/main" val="283194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priorities vs Gods priorities</a:t>
            </a:r>
          </a:p>
        </p:txBody>
      </p:sp>
      <p:sp>
        <p:nvSpPr>
          <p:cNvPr id="3" name="Content Placeholder 2"/>
          <p:cNvSpPr>
            <a:spLocks noGrp="1"/>
          </p:cNvSpPr>
          <p:nvPr>
            <p:ph idx="1"/>
          </p:nvPr>
        </p:nvSpPr>
        <p:spPr/>
        <p:txBody>
          <a:bodyPr/>
          <a:lstStyle/>
          <a:p>
            <a:r>
              <a:rPr lang="en-US" dirty="0"/>
              <a:t>God knows what we really need as opposed to what we think we need</a:t>
            </a:r>
          </a:p>
          <a:p>
            <a:endParaRPr lang="en-US" dirty="0"/>
          </a:p>
          <a:p>
            <a:r>
              <a:rPr lang="en-US" dirty="0"/>
              <a:t>God is about His Glory and His name, </a:t>
            </a:r>
          </a:p>
          <a:p>
            <a:pPr lvl="1"/>
            <a:r>
              <a:rPr lang="en-US" dirty="0"/>
              <a:t>We are where we need to be when our lives show that God’s priorities are our priorities</a:t>
            </a:r>
          </a:p>
          <a:p>
            <a:r>
              <a:rPr lang="en-US" dirty="0"/>
              <a:t>God doesn’t commune with idolaters.</a:t>
            </a:r>
          </a:p>
          <a:p>
            <a:pPr lvl="1"/>
            <a:r>
              <a:rPr lang="en-US" dirty="0"/>
              <a:t>But He will deal with them</a:t>
            </a:r>
          </a:p>
        </p:txBody>
      </p:sp>
    </p:spTree>
    <p:extLst>
      <p:ext uri="{BB962C8B-B14F-4D97-AF65-F5344CB8AC3E}">
        <p14:creationId xmlns:p14="http://schemas.microsoft.com/office/powerpoint/2010/main" val="145535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1653</TotalTime>
  <Words>495</Words>
  <Application>Microsoft Office PowerPoint</Application>
  <PresentationFormat>Widescreen</PresentationFormat>
  <Paragraphs>67</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Rockwell</vt:lpstr>
      <vt:lpstr>Gallery</vt:lpstr>
      <vt:lpstr>Idols in the Heart </vt:lpstr>
      <vt:lpstr>Our priorities vs Gods priorities</vt:lpstr>
      <vt:lpstr>PowerPoint Presentation</vt:lpstr>
      <vt:lpstr>PowerPoint Presentation</vt:lpstr>
      <vt:lpstr>Our priorities vs Gods priorities</vt:lpstr>
      <vt:lpstr>PowerPoint Presentation</vt:lpstr>
      <vt:lpstr>Our priorities vs Gods priorities</vt:lpstr>
      <vt:lpstr>PowerPoint Presentation</vt:lpstr>
      <vt:lpstr>Our priorities vs Gods priorities</vt:lpstr>
      <vt:lpstr>Idolatry of the heart</vt:lpstr>
      <vt:lpstr>Lucifer</vt:lpstr>
      <vt:lpstr>Adam and Eve</vt:lpstr>
      <vt:lpstr>Giving of the law</vt:lpstr>
      <vt:lpstr>The reason</vt:lpstr>
      <vt:lpstr>Removing idols</vt:lpstr>
      <vt:lpstr>Have one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Idols in the Heart </dc:title>
  <dc:creator>Tad Schlagenbusch</dc:creator>
  <cp:lastModifiedBy>Tad Schlagenbusch</cp:lastModifiedBy>
  <cp:revision>16</cp:revision>
  <dcterms:created xsi:type="dcterms:W3CDTF">2017-01-14T18:32:44Z</dcterms:created>
  <dcterms:modified xsi:type="dcterms:W3CDTF">2017-01-21T13:52:55Z</dcterms:modified>
</cp:coreProperties>
</file>